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59" r:id="rId6"/>
    <p:sldId id="260" r:id="rId7"/>
    <p:sldId id="261" r:id="rId8"/>
    <p:sldId id="262" r:id="rId9"/>
    <p:sldId id="263" r:id="rId10"/>
  </p:sldIdLst>
  <p:sldSz cx="12192000" cy="6858000"/>
  <p:notesSz cx="6865938" cy="9998075"/>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9AC02A-12EB-9F6F-2EF7-963300EDCB9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8EC65A71-6B93-47B9-0EF0-583135EBFC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2BE59458-F990-4CC2-A1CD-6291BA90F8BB}"/>
              </a:ext>
            </a:extLst>
          </p:cNvPr>
          <p:cNvSpPr>
            <a:spLocks noGrp="1"/>
          </p:cNvSpPr>
          <p:nvPr>
            <p:ph type="dt" sz="half" idx="10"/>
          </p:nvPr>
        </p:nvSpPr>
        <p:spPr/>
        <p:txBody>
          <a:bodyPr/>
          <a:lstStyle/>
          <a:p>
            <a:fld id="{C5A041D6-7FC7-4860-9519-C7EC8E984D78}" type="datetimeFigureOut">
              <a:rPr lang="da-DK" smtClean="0"/>
              <a:t>04-03-2024</a:t>
            </a:fld>
            <a:endParaRPr lang="da-DK"/>
          </a:p>
        </p:txBody>
      </p:sp>
      <p:sp>
        <p:nvSpPr>
          <p:cNvPr id="5" name="Pladsholder til sidefod 4">
            <a:extLst>
              <a:ext uri="{FF2B5EF4-FFF2-40B4-BE49-F238E27FC236}">
                <a16:creationId xmlns:a16="http://schemas.microsoft.com/office/drawing/2014/main" id="{3A81A0DF-5000-DCE5-739E-A666222B28F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381C160-4A8E-796C-304A-77B4C9D3755C}"/>
              </a:ext>
            </a:extLst>
          </p:cNvPr>
          <p:cNvSpPr>
            <a:spLocks noGrp="1"/>
          </p:cNvSpPr>
          <p:nvPr>
            <p:ph type="sldNum" sz="quarter" idx="12"/>
          </p:nvPr>
        </p:nvSpPr>
        <p:spPr/>
        <p:txBody>
          <a:bodyPr/>
          <a:lstStyle/>
          <a:p>
            <a:fld id="{CFD39EFF-FA02-4E38-B977-57DFAC8BAAD3}" type="slidenum">
              <a:rPr lang="da-DK" smtClean="0"/>
              <a:t>‹nr.›</a:t>
            </a:fld>
            <a:endParaRPr lang="da-DK"/>
          </a:p>
        </p:txBody>
      </p:sp>
    </p:spTree>
    <p:extLst>
      <p:ext uri="{BB962C8B-B14F-4D97-AF65-F5344CB8AC3E}">
        <p14:creationId xmlns:p14="http://schemas.microsoft.com/office/powerpoint/2010/main" val="2151246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7910C1-9FEE-71FB-5E58-D77F8AE3F42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99DA9AF-AA45-1F1A-F21B-DA90BAB8844D}"/>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E939A18-F788-49AA-B106-E44C3416E608}"/>
              </a:ext>
            </a:extLst>
          </p:cNvPr>
          <p:cNvSpPr>
            <a:spLocks noGrp="1"/>
          </p:cNvSpPr>
          <p:nvPr>
            <p:ph type="dt" sz="half" idx="10"/>
          </p:nvPr>
        </p:nvSpPr>
        <p:spPr/>
        <p:txBody>
          <a:bodyPr/>
          <a:lstStyle/>
          <a:p>
            <a:fld id="{C5A041D6-7FC7-4860-9519-C7EC8E984D78}" type="datetimeFigureOut">
              <a:rPr lang="da-DK" smtClean="0"/>
              <a:t>04-03-2024</a:t>
            </a:fld>
            <a:endParaRPr lang="da-DK"/>
          </a:p>
        </p:txBody>
      </p:sp>
      <p:sp>
        <p:nvSpPr>
          <p:cNvPr id="5" name="Pladsholder til sidefod 4">
            <a:extLst>
              <a:ext uri="{FF2B5EF4-FFF2-40B4-BE49-F238E27FC236}">
                <a16:creationId xmlns:a16="http://schemas.microsoft.com/office/drawing/2014/main" id="{CCD0C79A-6538-7E41-84E9-3A76C836516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5231A20-DC87-91F5-C772-7B6C3E0FC82B}"/>
              </a:ext>
            </a:extLst>
          </p:cNvPr>
          <p:cNvSpPr>
            <a:spLocks noGrp="1"/>
          </p:cNvSpPr>
          <p:nvPr>
            <p:ph type="sldNum" sz="quarter" idx="12"/>
          </p:nvPr>
        </p:nvSpPr>
        <p:spPr/>
        <p:txBody>
          <a:bodyPr/>
          <a:lstStyle/>
          <a:p>
            <a:fld id="{CFD39EFF-FA02-4E38-B977-57DFAC8BAAD3}" type="slidenum">
              <a:rPr lang="da-DK" smtClean="0"/>
              <a:t>‹nr.›</a:t>
            </a:fld>
            <a:endParaRPr lang="da-DK"/>
          </a:p>
        </p:txBody>
      </p:sp>
    </p:spTree>
    <p:extLst>
      <p:ext uri="{BB962C8B-B14F-4D97-AF65-F5344CB8AC3E}">
        <p14:creationId xmlns:p14="http://schemas.microsoft.com/office/powerpoint/2010/main" val="3001335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DD3D30-E815-F4D7-5001-7AB3594F6C1A}"/>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B5B70B91-3E5A-03E7-21E4-3D1A6B87BA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65CA85E2-8D63-91D7-4666-A333ABDEB903}"/>
              </a:ext>
            </a:extLst>
          </p:cNvPr>
          <p:cNvSpPr>
            <a:spLocks noGrp="1"/>
          </p:cNvSpPr>
          <p:nvPr>
            <p:ph type="dt" sz="half" idx="10"/>
          </p:nvPr>
        </p:nvSpPr>
        <p:spPr/>
        <p:txBody>
          <a:bodyPr/>
          <a:lstStyle/>
          <a:p>
            <a:fld id="{C5A041D6-7FC7-4860-9519-C7EC8E984D78}" type="datetimeFigureOut">
              <a:rPr lang="da-DK" smtClean="0"/>
              <a:t>04-03-2024</a:t>
            </a:fld>
            <a:endParaRPr lang="da-DK"/>
          </a:p>
        </p:txBody>
      </p:sp>
      <p:sp>
        <p:nvSpPr>
          <p:cNvPr id="5" name="Pladsholder til sidefod 4">
            <a:extLst>
              <a:ext uri="{FF2B5EF4-FFF2-40B4-BE49-F238E27FC236}">
                <a16:creationId xmlns:a16="http://schemas.microsoft.com/office/drawing/2014/main" id="{884F1FBF-1D56-52C8-9BC6-760E732DC98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FB95E7C-2B9E-330A-1FCC-2ED0A7481898}"/>
              </a:ext>
            </a:extLst>
          </p:cNvPr>
          <p:cNvSpPr>
            <a:spLocks noGrp="1"/>
          </p:cNvSpPr>
          <p:nvPr>
            <p:ph type="sldNum" sz="quarter" idx="12"/>
          </p:nvPr>
        </p:nvSpPr>
        <p:spPr/>
        <p:txBody>
          <a:bodyPr/>
          <a:lstStyle/>
          <a:p>
            <a:fld id="{CFD39EFF-FA02-4E38-B977-57DFAC8BAAD3}" type="slidenum">
              <a:rPr lang="da-DK" smtClean="0"/>
              <a:t>‹nr.›</a:t>
            </a:fld>
            <a:endParaRPr lang="da-DK"/>
          </a:p>
        </p:txBody>
      </p:sp>
    </p:spTree>
    <p:extLst>
      <p:ext uri="{BB962C8B-B14F-4D97-AF65-F5344CB8AC3E}">
        <p14:creationId xmlns:p14="http://schemas.microsoft.com/office/powerpoint/2010/main" val="3863621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0A3778-8507-6916-05BB-30EC95C7969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5BB5E96-B820-9A89-FA73-E351CC9DA0A6}"/>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730CBD0C-AB87-CB8E-2E8D-CAFD93BEA577}"/>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9F67E345-7FC5-3315-FD47-9A98FBC124B0}"/>
              </a:ext>
            </a:extLst>
          </p:cNvPr>
          <p:cNvSpPr>
            <a:spLocks noGrp="1"/>
          </p:cNvSpPr>
          <p:nvPr>
            <p:ph type="dt" sz="half" idx="10"/>
          </p:nvPr>
        </p:nvSpPr>
        <p:spPr/>
        <p:txBody>
          <a:bodyPr/>
          <a:lstStyle/>
          <a:p>
            <a:fld id="{C5A041D6-7FC7-4860-9519-C7EC8E984D78}" type="datetimeFigureOut">
              <a:rPr lang="da-DK" smtClean="0"/>
              <a:t>04-03-2024</a:t>
            </a:fld>
            <a:endParaRPr lang="da-DK"/>
          </a:p>
        </p:txBody>
      </p:sp>
      <p:sp>
        <p:nvSpPr>
          <p:cNvPr id="6" name="Pladsholder til sidefod 5">
            <a:extLst>
              <a:ext uri="{FF2B5EF4-FFF2-40B4-BE49-F238E27FC236}">
                <a16:creationId xmlns:a16="http://schemas.microsoft.com/office/drawing/2014/main" id="{BEBCE465-F604-2D08-2FA3-EAB0E0AF735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F80BFD5-1DDC-784C-A6AF-A0763901199A}"/>
              </a:ext>
            </a:extLst>
          </p:cNvPr>
          <p:cNvSpPr>
            <a:spLocks noGrp="1"/>
          </p:cNvSpPr>
          <p:nvPr>
            <p:ph type="sldNum" sz="quarter" idx="12"/>
          </p:nvPr>
        </p:nvSpPr>
        <p:spPr/>
        <p:txBody>
          <a:bodyPr/>
          <a:lstStyle/>
          <a:p>
            <a:fld id="{CFD39EFF-FA02-4E38-B977-57DFAC8BAAD3}" type="slidenum">
              <a:rPr lang="da-DK" smtClean="0"/>
              <a:t>‹nr.›</a:t>
            </a:fld>
            <a:endParaRPr lang="da-DK"/>
          </a:p>
        </p:txBody>
      </p:sp>
    </p:spTree>
    <p:extLst>
      <p:ext uri="{BB962C8B-B14F-4D97-AF65-F5344CB8AC3E}">
        <p14:creationId xmlns:p14="http://schemas.microsoft.com/office/powerpoint/2010/main" val="3405684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64B53E-09FD-0A00-70B1-4E64C428B747}"/>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FEC8064-0219-CA6D-5FD3-CD5FAB502C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CABE9B57-6469-F15F-5AD3-BF771CCBF91F}"/>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FA5CA813-05C9-354A-D518-18F9435D1F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7A6B98A5-33E0-E848-5705-14F219D7DD04}"/>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0F22FD9D-2BEB-070A-CFC3-F8641D0B1D0E}"/>
              </a:ext>
            </a:extLst>
          </p:cNvPr>
          <p:cNvSpPr>
            <a:spLocks noGrp="1"/>
          </p:cNvSpPr>
          <p:nvPr>
            <p:ph type="dt" sz="half" idx="10"/>
          </p:nvPr>
        </p:nvSpPr>
        <p:spPr/>
        <p:txBody>
          <a:bodyPr/>
          <a:lstStyle/>
          <a:p>
            <a:fld id="{C5A041D6-7FC7-4860-9519-C7EC8E984D78}" type="datetimeFigureOut">
              <a:rPr lang="da-DK" smtClean="0"/>
              <a:t>04-03-2024</a:t>
            </a:fld>
            <a:endParaRPr lang="da-DK"/>
          </a:p>
        </p:txBody>
      </p:sp>
      <p:sp>
        <p:nvSpPr>
          <p:cNvPr id="8" name="Pladsholder til sidefod 7">
            <a:extLst>
              <a:ext uri="{FF2B5EF4-FFF2-40B4-BE49-F238E27FC236}">
                <a16:creationId xmlns:a16="http://schemas.microsoft.com/office/drawing/2014/main" id="{EB463F29-7C1C-71AD-BCBC-E9DA1988B40C}"/>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A3B102A9-A048-9377-9D45-F1AD8DB2DF09}"/>
              </a:ext>
            </a:extLst>
          </p:cNvPr>
          <p:cNvSpPr>
            <a:spLocks noGrp="1"/>
          </p:cNvSpPr>
          <p:nvPr>
            <p:ph type="sldNum" sz="quarter" idx="12"/>
          </p:nvPr>
        </p:nvSpPr>
        <p:spPr/>
        <p:txBody>
          <a:bodyPr/>
          <a:lstStyle/>
          <a:p>
            <a:fld id="{CFD39EFF-FA02-4E38-B977-57DFAC8BAAD3}" type="slidenum">
              <a:rPr lang="da-DK" smtClean="0"/>
              <a:t>‹nr.›</a:t>
            </a:fld>
            <a:endParaRPr lang="da-DK"/>
          </a:p>
        </p:txBody>
      </p:sp>
    </p:spTree>
    <p:extLst>
      <p:ext uri="{BB962C8B-B14F-4D97-AF65-F5344CB8AC3E}">
        <p14:creationId xmlns:p14="http://schemas.microsoft.com/office/powerpoint/2010/main" val="1844608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3F7440-BF04-F135-7517-DC8B9DC65340}"/>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175C99EF-16E1-D180-31BB-BA4462241878}"/>
              </a:ext>
            </a:extLst>
          </p:cNvPr>
          <p:cNvSpPr>
            <a:spLocks noGrp="1"/>
          </p:cNvSpPr>
          <p:nvPr>
            <p:ph type="dt" sz="half" idx="10"/>
          </p:nvPr>
        </p:nvSpPr>
        <p:spPr/>
        <p:txBody>
          <a:bodyPr/>
          <a:lstStyle/>
          <a:p>
            <a:fld id="{C5A041D6-7FC7-4860-9519-C7EC8E984D78}" type="datetimeFigureOut">
              <a:rPr lang="da-DK" smtClean="0"/>
              <a:t>04-03-2024</a:t>
            </a:fld>
            <a:endParaRPr lang="da-DK"/>
          </a:p>
        </p:txBody>
      </p:sp>
      <p:sp>
        <p:nvSpPr>
          <p:cNvPr id="4" name="Pladsholder til sidefod 3">
            <a:extLst>
              <a:ext uri="{FF2B5EF4-FFF2-40B4-BE49-F238E27FC236}">
                <a16:creationId xmlns:a16="http://schemas.microsoft.com/office/drawing/2014/main" id="{CF406F0A-6D5F-0801-44A6-702DB81631F1}"/>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CF64DF78-2353-CFE5-8C8B-3DB8243CB0CD}"/>
              </a:ext>
            </a:extLst>
          </p:cNvPr>
          <p:cNvSpPr>
            <a:spLocks noGrp="1"/>
          </p:cNvSpPr>
          <p:nvPr>
            <p:ph type="sldNum" sz="quarter" idx="12"/>
          </p:nvPr>
        </p:nvSpPr>
        <p:spPr/>
        <p:txBody>
          <a:bodyPr/>
          <a:lstStyle/>
          <a:p>
            <a:fld id="{CFD39EFF-FA02-4E38-B977-57DFAC8BAAD3}" type="slidenum">
              <a:rPr lang="da-DK" smtClean="0"/>
              <a:t>‹nr.›</a:t>
            </a:fld>
            <a:endParaRPr lang="da-DK"/>
          </a:p>
        </p:txBody>
      </p:sp>
    </p:spTree>
    <p:extLst>
      <p:ext uri="{BB962C8B-B14F-4D97-AF65-F5344CB8AC3E}">
        <p14:creationId xmlns:p14="http://schemas.microsoft.com/office/powerpoint/2010/main" val="693182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CA05DED3-D696-7BBC-0C4A-0FAA7E3CB094}"/>
              </a:ext>
            </a:extLst>
          </p:cNvPr>
          <p:cNvSpPr>
            <a:spLocks noGrp="1"/>
          </p:cNvSpPr>
          <p:nvPr>
            <p:ph type="dt" sz="half" idx="10"/>
          </p:nvPr>
        </p:nvSpPr>
        <p:spPr/>
        <p:txBody>
          <a:bodyPr/>
          <a:lstStyle/>
          <a:p>
            <a:fld id="{C5A041D6-7FC7-4860-9519-C7EC8E984D78}" type="datetimeFigureOut">
              <a:rPr lang="da-DK" smtClean="0"/>
              <a:t>04-03-2024</a:t>
            </a:fld>
            <a:endParaRPr lang="da-DK"/>
          </a:p>
        </p:txBody>
      </p:sp>
      <p:sp>
        <p:nvSpPr>
          <p:cNvPr id="3" name="Pladsholder til sidefod 2">
            <a:extLst>
              <a:ext uri="{FF2B5EF4-FFF2-40B4-BE49-F238E27FC236}">
                <a16:creationId xmlns:a16="http://schemas.microsoft.com/office/drawing/2014/main" id="{0D988539-D53D-B606-6999-59C74C3CA62E}"/>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33773744-2BC5-8CE5-412D-22538C1DF1B7}"/>
              </a:ext>
            </a:extLst>
          </p:cNvPr>
          <p:cNvSpPr>
            <a:spLocks noGrp="1"/>
          </p:cNvSpPr>
          <p:nvPr>
            <p:ph type="sldNum" sz="quarter" idx="12"/>
          </p:nvPr>
        </p:nvSpPr>
        <p:spPr/>
        <p:txBody>
          <a:bodyPr/>
          <a:lstStyle/>
          <a:p>
            <a:fld id="{CFD39EFF-FA02-4E38-B977-57DFAC8BAAD3}" type="slidenum">
              <a:rPr lang="da-DK" smtClean="0"/>
              <a:t>‹nr.›</a:t>
            </a:fld>
            <a:endParaRPr lang="da-DK"/>
          </a:p>
        </p:txBody>
      </p:sp>
    </p:spTree>
    <p:extLst>
      <p:ext uri="{BB962C8B-B14F-4D97-AF65-F5344CB8AC3E}">
        <p14:creationId xmlns:p14="http://schemas.microsoft.com/office/powerpoint/2010/main" val="3919122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C3E0BE-3773-03EA-A833-84ABD55722F1}"/>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0207F445-9019-92CC-40F8-248BED67C4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2A135FE3-3200-2EBD-B1AB-23321E297C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F3FB60F-AF85-4D87-BDB0-506516C788FA}"/>
              </a:ext>
            </a:extLst>
          </p:cNvPr>
          <p:cNvSpPr>
            <a:spLocks noGrp="1"/>
          </p:cNvSpPr>
          <p:nvPr>
            <p:ph type="dt" sz="half" idx="10"/>
          </p:nvPr>
        </p:nvSpPr>
        <p:spPr/>
        <p:txBody>
          <a:bodyPr/>
          <a:lstStyle/>
          <a:p>
            <a:fld id="{C5A041D6-7FC7-4860-9519-C7EC8E984D78}" type="datetimeFigureOut">
              <a:rPr lang="da-DK" smtClean="0"/>
              <a:t>04-03-2024</a:t>
            </a:fld>
            <a:endParaRPr lang="da-DK"/>
          </a:p>
        </p:txBody>
      </p:sp>
      <p:sp>
        <p:nvSpPr>
          <p:cNvPr id="6" name="Pladsholder til sidefod 5">
            <a:extLst>
              <a:ext uri="{FF2B5EF4-FFF2-40B4-BE49-F238E27FC236}">
                <a16:creationId xmlns:a16="http://schemas.microsoft.com/office/drawing/2014/main" id="{4283F3BE-4B4B-9DA8-7113-3B6E0168F39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1E937D9-3AE7-8405-58C2-C54F4663D14A}"/>
              </a:ext>
            </a:extLst>
          </p:cNvPr>
          <p:cNvSpPr>
            <a:spLocks noGrp="1"/>
          </p:cNvSpPr>
          <p:nvPr>
            <p:ph type="sldNum" sz="quarter" idx="12"/>
          </p:nvPr>
        </p:nvSpPr>
        <p:spPr/>
        <p:txBody>
          <a:bodyPr/>
          <a:lstStyle/>
          <a:p>
            <a:fld id="{CFD39EFF-FA02-4E38-B977-57DFAC8BAAD3}" type="slidenum">
              <a:rPr lang="da-DK" smtClean="0"/>
              <a:t>‹nr.›</a:t>
            </a:fld>
            <a:endParaRPr lang="da-DK"/>
          </a:p>
        </p:txBody>
      </p:sp>
    </p:spTree>
    <p:extLst>
      <p:ext uri="{BB962C8B-B14F-4D97-AF65-F5344CB8AC3E}">
        <p14:creationId xmlns:p14="http://schemas.microsoft.com/office/powerpoint/2010/main" val="4096969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B3B799-B128-1AD8-835A-6AE5A1F1C7D9}"/>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AB0FDE3C-DE2B-4E88-AF3A-2E37402372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0802D632-68F5-4A10-8438-0D3E0D6D28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777722C-C3DF-3530-8578-8F9448F22C38}"/>
              </a:ext>
            </a:extLst>
          </p:cNvPr>
          <p:cNvSpPr>
            <a:spLocks noGrp="1"/>
          </p:cNvSpPr>
          <p:nvPr>
            <p:ph type="dt" sz="half" idx="10"/>
          </p:nvPr>
        </p:nvSpPr>
        <p:spPr/>
        <p:txBody>
          <a:bodyPr/>
          <a:lstStyle/>
          <a:p>
            <a:fld id="{C5A041D6-7FC7-4860-9519-C7EC8E984D78}" type="datetimeFigureOut">
              <a:rPr lang="da-DK" smtClean="0"/>
              <a:t>04-03-2024</a:t>
            </a:fld>
            <a:endParaRPr lang="da-DK"/>
          </a:p>
        </p:txBody>
      </p:sp>
      <p:sp>
        <p:nvSpPr>
          <p:cNvPr id="6" name="Pladsholder til sidefod 5">
            <a:extLst>
              <a:ext uri="{FF2B5EF4-FFF2-40B4-BE49-F238E27FC236}">
                <a16:creationId xmlns:a16="http://schemas.microsoft.com/office/drawing/2014/main" id="{5A1774F0-D6EE-7CB0-0420-2135E4036FE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3ACFE32-D586-00DB-63E3-0E35FEC7AE95}"/>
              </a:ext>
            </a:extLst>
          </p:cNvPr>
          <p:cNvSpPr>
            <a:spLocks noGrp="1"/>
          </p:cNvSpPr>
          <p:nvPr>
            <p:ph type="sldNum" sz="quarter" idx="12"/>
          </p:nvPr>
        </p:nvSpPr>
        <p:spPr/>
        <p:txBody>
          <a:bodyPr/>
          <a:lstStyle/>
          <a:p>
            <a:fld id="{CFD39EFF-FA02-4E38-B977-57DFAC8BAAD3}" type="slidenum">
              <a:rPr lang="da-DK" smtClean="0"/>
              <a:t>‹nr.›</a:t>
            </a:fld>
            <a:endParaRPr lang="da-DK"/>
          </a:p>
        </p:txBody>
      </p:sp>
    </p:spTree>
    <p:extLst>
      <p:ext uri="{BB962C8B-B14F-4D97-AF65-F5344CB8AC3E}">
        <p14:creationId xmlns:p14="http://schemas.microsoft.com/office/powerpoint/2010/main" val="251528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1A386B-B110-FC82-0706-E5CDA1F40CE1}"/>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5B0FC46-6B3F-E55A-C2EC-053C275CD427}"/>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460402D-E818-1D2A-F2D2-F19214886EA1}"/>
              </a:ext>
            </a:extLst>
          </p:cNvPr>
          <p:cNvSpPr>
            <a:spLocks noGrp="1"/>
          </p:cNvSpPr>
          <p:nvPr>
            <p:ph type="dt" sz="half" idx="10"/>
          </p:nvPr>
        </p:nvSpPr>
        <p:spPr/>
        <p:txBody>
          <a:bodyPr/>
          <a:lstStyle/>
          <a:p>
            <a:fld id="{C5A041D6-7FC7-4860-9519-C7EC8E984D78}" type="datetimeFigureOut">
              <a:rPr lang="da-DK" smtClean="0"/>
              <a:t>04-03-2024</a:t>
            </a:fld>
            <a:endParaRPr lang="da-DK"/>
          </a:p>
        </p:txBody>
      </p:sp>
      <p:sp>
        <p:nvSpPr>
          <p:cNvPr id="5" name="Pladsholder til sidefod 4">
            <a:extLst>
              <a:ext uri="{FF2B5EF4-FFF2-40B4-BE49-F238E27FC236}">
                <a16:creationId xmlns:a16="http://schemas.microsoft.com/office/drawing/2014/main" id="{9D1C86DE-8DF9-3CBF-3E24-E4B3B1BA172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E77AF06-F776-49D1-737D-5649F426B888}"/>
              </a:ext>
            </a:extLst>
          </p:cNvPr>
          <p:cNvSpPr>
            <a:spLocks noGrp="1"/>
          </p:cNvSpPr>
          <p:nvPr>
            <p:ph type="sldNum" sz="quarter" idx="12"/>
          </p:nvPr>
        </p:nvSpPr>
        <p:spPr/>
        <p:txBody>
          <a:bodyPr/>
          <a:lstStyle/>
          <a:p>
            <a:fld id="{CFD39EFF-FA02-4E38-B977-57DFAC8BAAD3}" type="slidenum">
              <a:rPr lang="da-DK" smtClean="0"/>
              <a:t>‹nr.›</a:t>
            </a:fld>
            <a:endParaRPr lang="da-DK"/>
          </a:p>
        </p:txBody>
      </p:sp>
    </p:spTree>
    <p:extLst>
      <p:ext uri="{BB962C8B-B14F-4D97-AF65-F5344CB8AC3E}">
        <p14:creationId xmlns:p14="http://schemas.microsoft.com/office/powerpoint/2010/main" val="1611688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5E1E65F0-76AF-4EA6-4E05-DFD5E3541644}"/>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0117D4A4-9F5C-67BA-032E-BFB7038B777C}"/>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9D11C14-22DD-0E92-8B68-BC85F2D76FF9}"/>
              </a:ext>
            </a:extLst>
          </p:cNvPr>
          <p:cNvSpPr>
            <a:spLocks noGrp="1"/>
          </p:cNvSpPr>
          <p:nvPr>
            <p:ph type="dt" sz="half" idx="10"/>
          </p:nvPr>
        </p:nvSpPr>
        <p:spPr/>
        <p:txBody>
          <a:bodyPr/>
          <a:lstStyle/>
          <a:p>
            <a:fld id="{C5A041D6-7FC7-4860-9519-C7EC8E984D78}" type="datetimeFigureOut">
              <a:rPr lang="da-DK" smtClean="0"/>
              <a:t>04-03-2024</a:t>
            </a:fld>
            <a:endParaRPr lang="da-DK"/>
          </a:p>
        </p:txBody>
      </p:sp>
      <p:sp>
        <p:nvSpPr>
          <p:cNvPr id="5" name="Pladsholder til sidefod 4">
            <a:extLst>
              <a:ext uri="{FF2B5EF4-FFF2-40B4-BE49-F238E27FC236}">
                <a16:creationId xmlns:a16="http://schemas.microsoft.com/office/drawing/2014/main" id="{BA758A2D-5F3E-0A64-9CC7-A1D906E9AC7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0612322-51B8-1E03-5835-6FD8774290EC}"/>
              </a:ext>
            </a:extLst>
          </p:cNvPr>
          <p:cNvSpPr>
            <a:spLocks noGrp="1"/>
          </p:cNvSpPr>
          <p:nvPr>
            <p:ph type="sldNum" sz="quarter" idx="12"/>
          </p:nvPr>
        </p:nvSpPr>
        <p:spPr/>
        <p:txBody>
          <a:bodyPr/>
          <a:lstStyle/>
          <a:p>
            <a:fld id="{CFD39EFF-FA02-4E38-B977-57DFAC8BAAD3}" type="slidenum">
              <a:rPr lang="da-DK" smtClean="0"/>
              <a:t>‹nr.›</a:t>
            </a:fld>
            <a:endParaRPr lang="da-DK"/>
          </a:p>
        </p:txBody>
      </p:sp>
    </p:spTree>
    <p:extLst>
      <p:ext uri="{BB962C8B-B14F-4D97-AF65-F5344CB8AC3E}">
        <p14:creationId xmlns:p14="http://schemas.microsoft.com/office/powerpoint/2010/main" val="1035756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543704C5-69AE-CA4D-6CF7-7AA0F1139F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9490ADA-9CBC-3419-3B52-C887EFBFFA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D7214D2-D8CF-F245-AA3D-DAF5D72879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A041D6-7FC7-4860-9519-C7EC8E984D78}" type="datetimeFigureOut">
              <a:rPr lang="da-DK" smtClean="0"/>
              <a:t>04-03-2024</a:t>
            </a:fld>
            <a:endParaRPr lang="da-DK"/>
          </a:p>
        </p:txBody>
      </p:sp>
      <p:sp>
        <p:nvSpPr>
          <p:cNvPr id="5" name="Pladsholder til sidefod 4">
            <a:extLst>
              <a:ext uri="{FF2B5EF4-FFF2-40B4-BE49-F238E27FC236}">
                <a16:creationId xmlns:a16="http://schemas.microsoft.com/office/drawing/2014/main" id="{83B03719-E957-2456-7AE3-45597D9DB5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D7312D0F-3A5A-73D7-1E05-C64B3A39CB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D39EFF-FA02-4E38-B977-57DFAC8BAAD3}" type="slidenum">
              <a:rPr lang="da-DK" smtClean="0"/>
              <a:t>‹nr.›</a:t>
            </a:fld>
            <a:endParaRPr lang="da-DK"/>
          </a:p>
        </p:txBody>
      </p:sp>
    </p:spTree>
    <p:extLst>
      <p:ext uri="{BB962C8B-B14F-4D97-AF65-F5344CB8AC3E}">
        <p14:creationId xmlns:p14="http://schemas.microsoft.com/office/powerpoint/2010/main" val="276973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nyborg-landsbyraad.d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a:extLst>
              <a:ext uri="{FF2B5EF4-FFF2-40B4-BE49-F238E27FC236}">
                <a16:creationId xmlns:a16="http://schemas.microsoft.com/office/drawing/2014/main" id="{BF2A2BBB-EC0F-3C74-3E71-76E36B28534C}"/>
              </a:ext>
            </a:extLst>
          </p:cNvPr>
          <p:cNvSpPr txBox="1"/>
          <p:nvPr/>
        </p:nvSpPr>
        <p:spPr>
          <a:xfrm>
            <a:off x="503583" y="371060"/>
            <a:ext cx="11078817" cy="5953040"/>
          </a:xfrm>
          <a:prstGeom prst="rect">
            <a:avLst/>
          </a:prstGeom>
          <a:noFill/>
        </p:spPr>
        <p:txBody>
          <a:bodyPr wrap="square">
            <a:spAutoFit/>
          </a:bodyPr>
          <a:lstStyle/>
          <a:p>
            <a:pPr>
              <a:lnSpc>
                <a:spcPct val="107000"/>
              </a:lnSpc>
              <a:spcBef>
                <a:spcPts val="1200"/>
              </a:spcBef>
            </a:pPr>
            <a:r>
              <a:rPr lang="da-DK" sz="2000" b="1" u="sng"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Program for årsmødet i Tårup Landsbyråd den 3. marts 2024 kl. 10.00 – 12.00 </a:t>
            </a:r>
            <a:endParaRPr lang="da-DK" sz="2000"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da-DK" sz="2000"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10.00 velkomst ved Mette Bro Jansen </a:t>
            </a:r>
            <a:endParaRPr lang="da-DK"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nSpc>
                <a:spcPct val="150000"/>
              </a:lnSpc>
              <a:spcBef>
                <a:spcPts val="200"/>
              </a:spcBef>
            </a:pPr>
            <a:r>
              <a:rPr lang="da-DK" sz="2000"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10.05-10.30 Hygge og brunch </a:t>
            </a:r>
            <a:endParaRPr lang="da-DK"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nSpc>
                <a:spcPct val="150000"/>
              </a:lnSpc>
              <a:spcBef>
                <a:spcPts val="200"/>
              </a:spcBef>
            </a:pPr>
            <a:r>
              <a:rPr lang="da-DK" sz="2000"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10.30- 11.30 Fortsat udvikling af Tårup som aktiv og attraktiv landsby for bosiddende og tilflyttere </a:t>
            </a:r>
            <a:endParaRPr lang="da-DK"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nSpc>
                <a:spcPct val="150000"/>
              </a:lnSpc>
              <a:spcBef>
                <a:spcPts val="200"/>
              </a:spcBef>
            </a:pPr>
            <a:r>
              <a:rPr lang="da-DK" sz="2000"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 kort præsentation af tidligere og kommende opgaver i landsbyrådet </a:t>
            </a:r>
            <a:endParaRPr lang="da-DK"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nSpc>
                <a:spcPct val="150000"/>
              </a:lnSpc>
              <a:spcBef>
                <a:spcPts val="200"/>
              </a:spcBef>
            </a:pPr>
            <a:r>
              <a:rPr lang="da-DK" sz="2000"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 hvilke ønsker og drømme har I fremmødte for Tårup? Diskussion og idegenerering i plenum  </a:t>
            </a:r>
            <a:endParaRPr lang="da-DK"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nSpc>
                <a:spcPct val="150000"/>
              </a:lnSpc>
              <a:spcBef>
                <a:spcPts val="200"/>
              </a:spcBef>
            </a:pPr>
            <a:r>
              <a:rPr lang="da-DK" sz="2000"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 etablering af gruppe til udarbejdelse af ny udviklingsplan</a:t>
            </a:r>
            <a:endParaRPr lang="da-DK"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nSpc>
                <a:spcPct val="150000"/>
              </a:lnSpc>
              <a:spcBef>
                <a:spcPts val="200"/>
              </a:spcBef>
            </a:pPr>
            <a:r>
              <a:rPr lang="da-DK" sz="2000"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 tak til Paul Dyekjær som mangeårigt medlem af Tårup landsbyråd og velkommen til nyt eller flere nye medlemmer </a:t>
            </a:r>
            <a:endParaRPr lang="da-DK"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nSpc>
                <a:spcPct val="150000"/>
              </a:lnSpc>
              <a:spcBef>
                <a:spcPts val="200"/>
              </a:spcBef>
            </a:pPr>
            <a:r>
              <a:rPr lang="da-DK" sz="2000"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 11.30 – 12.00 Stiftende generalforsamling Huset under Egen </a:t>
            </a:r>
            <a:endParaRPr lang="da-DK"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nSpc>
                <a:spcPct val="150000"/>
              </a:lnSpc>
              <a:spcBef>
                <a:spcPts val="200"/>
              </a:spcBef>
            </a:pPr>
            <a:r>
              <a:rPr lang="da-DK" sz="2000"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Separat dagsorden </a:t>
            </a:r>
            <a:endParaRPr lang="da-DK"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da-DK" sz="20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da-DK"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200"/>
              </a:spcBef>
            </a:pPr>
            <a:r>
              <a:rPr lang="da-DK" sz="2000"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 12.00 Tak for i dag og på gensyn </a:t>
            </a:r>
            <a:endParaRPr lang="da-DK" sz="1600"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7518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D69614-918F-9BE4-F97D-505C595B63AC}"/>
              </a:ext>
            </a:extLst>
          </p:cNvPr>
          <p:cNvSpPr>
            <a:spLocks noGrp="1"/>
          </p:cNvSpPr>
          <p:nvPr>
            <p:ph type="title"/>
          </p:nvPr>
        </p:nvSpPr>
        <p:spPr/>
        <p:txBody>
          <a:bodyPr/>
          <a:lstStyle/>
          <a:p>
            <a:r>
              <a:rPr lang="da-DK" dirty="0"/>
              <a:t>Udsnit af tidligere opgaver </a:t>
            </a:r>
          </a:p>
        </p:txBody>
      </p:sp>
      <p:sp>
        <p:nvSpPr>
          <p:cNvPr id="3" name="Pladsholder til indhold 2">
            <a:extLst>
              <a:ext uri="{FF2B5EF4-FFF2-40B4-BE49-F238E27FC236}">
                <a16:creationId xmlns:a16="http://schemas.microsoft.com/office/drawing/2014/main" id="{B905BFC4-FB08-046E-4846-5D4F5C343930}"/>
              </a:ext>
            </a:extLst>
          </p:cNvPr>
          <p:cNvSpPr>
            <a:spLocks noGrp="1"/>
          </p:cNvSpPr>
          <p:nvPr>
            <p:ph idx="1"/>
          </p:nvPr>
        </p:nvSpPr>
        <p:spPr/>
        <p:txBody>
          <a:bodyPr>
            <a:normAutofit fontScale="92500"/>
          </a:bodyPr>
          <a:lstStyle/>
          <a:p>
            <a:pPr marL="342900" lvl="0" indent="-342900">
              <a:lnSpc>
                <a:spcPct val="107000"/>
              </a:lnSpc>
              <a:buFont typeface="Calibri" panose="020F0502020204030204" pitchFamily="34" charset="0"/>
              <a:buChar char="-"/>
            </a:pPr>
            <a:r>
              <a:rPr lang="da-DK" sz="4400" kern="100" dirty="0">
                <a:effectLst/>
                <a:latin typeface="Calibri" panose="020F0502020204030204" pitchFamily="34" charset="0"/>
                <a:ea typeface="Calibri" panose="020F0502020204030204" pitchFamily="34" charset="0"/>
                <a:cs typeface="Times New Roman" panose="02020603050405020304" pitchFamily="18" charset="0"/>
              </a:rPr>
              <a:t>Stejlepladsen(kulturarvsmasterplan)</a:t>
            </a:r>
          </a:p>
          <a:p>
            <a:pPr marL="342900" lvl="0" indent="-342900">
              <a:lnSpc>
                <a:spcPct val="107000"/>
              </a:lnSpc>
              <a:buFont typeface="Calibri" panose="020F0502020204030204" pitchFamily="34" charset="0"/>
              <a:buChar char="-"/>
            </a:pPr>
            <a:r>
              <a:rPr lang="da-DK" sz="4400" kern="100" dirty="0">
                <a:effectLst/>
                <a:latin typeface="Calibri" panose="020F0502020204030204" pitchFamily="34" charset="0"/>
                <a:ea typeface="Calibri" panose="020F0502020204030204" pitchFamily="34" charset="0"/>
                <a:cs typeface="Times New Roman" panose="02020603050405020304" pitchFamily="18" charset="0"/>
              </a:rPr>
              <a:t>Petanquebane og madpakkehus</a:t>
            </a:r>
          </a:p>
          <a:p>
            <a:pPr marL="342900" lvl="0" indent="-342900">
              <a:lnSpc>
                <a:spcPct val="107000"/>
              </a:lnSpc>
              <a:buFont typeface="Calibri" panose="020F0502020204030204" pitchFamily="34" charset="0"/>
              <a:buChar char="-"/>
            </a:pPr>
            <a:r>
              <a:rPr lang="da-DK" sz="4400" kern="100" dirty="0">
                <a:effectLst/>
                <a:latin typeface="Calibri" panose="020F0502020204030204" pitchFamily="34" charset="0"/>
                <a:ea typeface="Calibri" panose="020F0502020204030204" pitchFamily="34" charset="0"/>
                <a:cs typeface="Times New Roman" panose="02020603050405020304" pitchFamily="18" charset="0"/>
              </a:rPr>
              <a:t>Solcellepark Tårup (info på et andet tidspunkt)</a:t>
            </a:r>
          </a:p>
          <a:p>
            <a:pPr marL="342900" lvl="0" indent="-342900">
              <a:lnSpc>
                <a:spcPct val="107000"/>
              </a:lnSpc>
              <a:buFont typeface="Calibri" panose="020F0502020204030204" pitchFamily="34" charset="0"/>
              <a:buChar char="-"/>
            </a:pPr>
            <a:r>
              <a:rPr lang="da-DK" sz="4400" kern="100" dirty="0">
                <a:effectLst/>
                <a:latin typeface="Calibri" panose="020F0502020204030204" pitchFamily="34" charset="0"/>
                <a:ea typeface="Calibri" panose="020F0502020204030204" pitchFamily="34" charset="0"/>
                <a:cs typeface="Times New Roman" panose="02020603050405020304" pitchFamily="18" charset="0"/>
              </a:rPr>
              <a:t>Shelters ved Kongshøj Strand</a:t>
            </a:r>
          </a:p>
          <a:p>
            <a:pPr marL="342900" lvl="0" indent="-342900">
              <a:lnSpc>
                <a:spcPct val="107000"/>
              </a:lnSpc>
              <a:spcAft>
                <a:spcPts val="800"/>
              </a:spcAft>
              <a:buFont typeface="Calibri" panose="020F0502020204030204" pitchFamily="34" charset="0"/>
              <a:buChar char="-"/>
            </a:pPr>
            <a:r>
              <a:rPr lang="da-DK" sz="4400" kern="100" dirty="0">
                <a:effectLst/>
                <a:latin typeface="Calibri" panose="020F0502020204030204" pitchFamily="34" charset="0"/>
                <a:ea typeface="Calibri" panose="020F0502020204030204" pitchFamily="34" charset="0"/>
                <a:cs typeface="Times New Roman" panose="02020603050405020304" pitchFamily="18" charset="0"/>
              </a:rPr>
              <a:t>Badebro herunder vedligeholdelse </a:t>
            </a:r>
          </a:p>
          <a:p>
            <a:pPr marL="0" indent="0">
              <a:buNone/>
            </a:pPr>
            <a:endParaRPr lang="da-DK" dirty="0"/>
          </a:p>
        </p:txBody>
      </p:sp>
    </p:spTree>
    <p:extLst>
      <p:ext uri="{BB962C8B-B14F-4D97-AF65-F5344CB8AC3E}">
        <p14:creationId xmlns:p14="http://schemas.microsoft.com/office/powerpoint/2010/main" val="1923083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7F259A-1E2E-578B-A992-EB5D400630DA}"/>
              </a:ext>
            </a:extLst>
          </p:cNvPr>
          <p:cNvSpPr>
            <a:spLocks noGrp="1"/>
          </p:cNvSpPr>
          <p:nvPr>
            <p:ph type="title"/>
          </p:nvPr>
        </p:nvSpPr>
        <p:spPr/>
        <p:txBody>
          <a:bodyPr/>
          <a:lstStyle/>
          <a:p>
            <a:r>
              <a:rPr lang="da-DK" dirty="0"/>
              <a:t>Udsnit af tidligere opgaver </a:t>
            </a:r>
          </a:p>
        </p:txBody>
      </p:sp>
      <p:sp>
        <p:nvSpPr>
          <p:cNvPr id="3" name="Pladsholder til indhold 2">
            <a:extLst>
              <a:ext uri="{FF2B5EF4-FFF2-40B4-BE49-F238E27FC236}">
                <a16:creationId xmlns:a16="http://schemas.microsoft.com/office/drawing/2014/main" id="{B73D2C2C-FFCD-4B1D-3B22-7894B83A6113}"/>
              </a:ext>
            </a:extLst>
          </p:cNvPr>
          <p:cNvSpPr>
            <a:spLocks noGrp="1"/>
          </p:cNvSpPr>
          <p:nvPr>
            <p:ph idx="1"/>
          </p:nvPr>
        </p:nvSpPr>
        <p:spPr/>
        <p:txBody>
          <a:bodyPr>
            <a:normAutofit/>
          </a:bodyPr>
          <a:lstStyle/>
          <a:p>
            <a:pPr marL="0" indent="0">
              <a:buNone/>
            </a:pPr>
            <a:r>
              <a:rPr lang="da-DK" sz="4000" dirty="0"/>
              <a:t>Borde- bække-sæt</a:t>
            </a:r>
          </a:p>
          <a:p>
            <a:pPr marL="0" indent="0">
              <a:buNone/>
            </a:pPr>
            <a:r>
              <a:rPr lang="da-DK" sz="4000" dirty="0"/>
              <a:t>Beplantning med træer og buske herunder forårsløg</a:t>
            </a:r>
          </a:p>
          <a:p>
            <a:pPr marL="0" indent="0">
              <a:buNone/>
            </a:pPr>
            <a:r>
              <a:rPr lang="da-DK" sz="4000" dirty="0"/>
              <a:t>Pedelordning</a:t>
            </a:r>
          </a:p>
          <a:p>
            <a:pPr marL="0" indent="0">
              <a:buNone/>
            </a:pPr>
            <a:r>
              <a:rPr lang="da-DK" sz="4000" dirty="0"/>
              <a:t>Juletræsbelysning </a:t>
            </a:r>
          </a:p>
          <a:p>
            <a:pPr marL="0" indent="0">
              <a:buNone/>
            </a:pPr>
            <a:r>
              <a:rPr lang="da-DK" sz="4000" dirty="0"/>
              <a:t>Støtte til ”Vild </a:t>
            </a:r>
            <a:r>
              <a:rPr lang="da-DK" sz="4000"/>
              <a:t>med Tårup” </a:t>
            </a:r>
            <a:endParaRPr lang="da-DK" sz="4000" dirty="0"/>
          </a:p>
        </p:txBody>
      </p:sp>
    </p:spTree>
    <p:extLst>
      <p:ext uri="{BB962C8B-B14F-4D97-AF65-F5344CB8AC3E}">
        <p14:creationId xmlns:p14="http://schemas.microsoft.com/office/powerpoint/2010/main" val="3988539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3B0E10-ED91-F4E8-77BB-EA0BF0A11883}"/>
              </a:ext>
            </a:extLst>
          </p:cNvPr>
          <p:cNvSpPr>
            <a:spLocks noGrp="1"/>
          </p:cNvSpPr>
          <p:nvPr>
            <p:ph type="title"/>
          </p:nvPr>
        </p:nvSpPr>
        <p:spPr/>
        <p:txBody>
          <a:bodyPr/>
          <a:lstStyle/>
          <a:p>
            <a:r>
              <a:rPr lang="da-DK" dirty="0"/>
              <a:t>Kommende opgaver </a:t>
            </a:r>
          </a:p>
        </p:txBody>
      </p:sp>
      <p:sp>
        <p:nvSpPr>
          <p:cNvPr id="3" name="Pladsholder til indhold 2">
            <a:extLst>
              <a:ext uri="{FF2B5EF4-FFF2-40B4-BE49-F238E27FC236}">
                <a16:creationId xmlns:a16="http://schemas.microsoft.com/office/drawing/2014/main" id="{1BD4F935-FAED-2B65-AB78-1E8CEA210613}"/>
              </a:ext>
            </a:extLst>
          </p:cNvPr>
          <p:cNvSpPr>
            <a:spLocks noGrp="1"/>
          </p:cNvSpPr>
          <p:nvPr>
            <p:ph idx="1"/>
          </p:nvPr>
        </p:nvSpPr>
        <p:spPr/>
        <p:txBody>
          <a:bodyPr>
            <a:normAutofit/>
          </a:bodyPr>
          <a:lstStyle/>
          <a:p>
            <a:pPr marL="0" lvl="0" indent="0">
              <a:lnSpc>
                <a:spcPct val="107000"/>
              </a:lnSpc>
              <a:spcAft>
                <a:spcPts val="800"/>
              </a:spcAft>
              <a:buNone/>
            </a:pPr>
            <a:r>
              <a:rPr lang="da-DK" kern="100" dirty="0">
                <a:effectLst/>
                <a:latin typeface="Calibri" panose="020F0502020204030204" pitchFamily="34" charset="0"/>
                <a:ea typeface="Calibri" panose="020F0502020204030204" pitchFamily="34" charset="0"/>
                <a:cs typeface="Times New Roman" panose="02020603050405020304" pitchFamily="18" charset="0"/>
              </a:rPr>
              <a:t>Der arbejdes på skabelse af en Dark Sky Park Tårup initieret af Jesper W. Henriksen, som har lagt et stort arbejde i projektet. Arbejdsgruppen består af Jesper, Tobias C. Hinse og Mette Bro Jansen. Der er indkøbt måleudstyr til måling af graden af mørke i Tårup med henblik på at blive certificeret som en dark sky park</a:t>
            </a:r>
          </a:p>
          <a:p>
            <a:pPr marL="0" indent="0">
              <a:buNone/>
            </a:pPr>
            <a:endParaRPr lang="da-DK" dirty="0">
              <a:effectLst/>
              <a:latin typeface="Calibri" panose="020F0502020204030204" pitchFamily="34" charset="0"/>
              <a:ea typeface="Calibri" panose="020F0502020204030204" pitchFamily="34" charset="0"/>
              <a:cs typeface="Times New Roman" panose="02020603050405020304" pitchFamily="18" charset="0"/>
            </a:endParaRPr>
          </a:p>
          <a:p>
            <a:r>
              <a:rPr lang="da-DK" dirty="0">
                <a:effectLst/>
                <a:latin typeface="Calibri" panose="020F0502020204030204" pitchFamily="34" charset="0"/>
                <a:ea typeface="Calibri" panose="020F0502020204030204" pitchFamily="34" charset="0"/>
                <a:cs typeface="Times New Roman" panose="02020603050405020304" pitchFamily="18" charset="0"/>
              </a:rPr>
              <a:t>Etablering af en forening omkring Dark Sky Park Tårup </a:t>
            </a:r>
            <a:endParaRPr lang="da-DK" sz="4000" dirty="0"/>
          </a:p>
        </p:txBody>
      </p:sp>
    </p:spTree>
    <p:extLst>
      <p:ext uri="{BB962C8B-B14F-4D97-AF65-F5344CB8AC3E}">
        <p14:creationId xmlns:p14="http://schemas.microsoft.com/office/powerpoint/2010/main" val="123962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FF2903-B855-A6E7-39E9-3B4D25ECAE7F}"/>
              </a:ext>
            </a:extLst>
          </p:cNvPr>
          <p:cNvSpPr>
            <a:spLocks noGrp="1"/>
          </p:cNvSpPr>
          <p:nvPr>
            <p:ph type="title"/>
          </p:nvPr>
        </p:nvSpPr>
        <p:spPr/>
        <p:txBody>
          <a:bodyPr/>
          <a:lstStyle/>
          <a:p>
            <a:r>
              <a:rPr lang="da-DK" dirty="0"/>
              <a:t>Kommende opgaver </a:t>
            </a:r>
          </a:p>
        </p:txBody>
      </p:sp>
      <p:sp>
        <p:nvSpPr>
          <p:cNvPr id="3" name="Pladsholder til indhold 2">
            <a:extLst>
              <a:ext uri="{FF2B5EF4-FFF2-40B4-BE49-F238E27FC236}">
                <a16:creationId xmlns:a16="http://schemas.microsoft.com/office/drawing/2014/main" id="{D23DD2CC-9A34-B05B-2223-31843F69E609}"/>
              </a:ext>
            </a:extLst>
          </p:cNvPr>
          <p:cNvSpPr>
            <a:spLocks noGrp="1"/>
          </p:cNvSpPr>
          <p:nvPr>
            <p:ph idx="1"/>
          </p:nvPr>
        </p:nvSpPr>
        <p:spPr/>
        <p:txBody>
          <a:bodyPr/>
          <a:lstStyle/>
          <a:p>
            <a:pPr marL="342900" lvl="0" indent="-342900">
              <a:lnSpc>
                <a:spcPct val="107000"/>
              </a:lnSpc>
              <a:buFont typeface="Calibri" panose="020F0502020204030204" pitchFamily="34" charset="0"/>
              <a:buChar char="-"/>
            </a:pPr>
            <a:r>
              <a:rPr lang="da-DK" sz="2400" kern="100" dirty="0">
                <a:effectLst/>
                <a:latin typeface="Calibri" panose="020F0502020204030204" pitchFamily="34" charset="0"/>
                <a:ea typeface="Calibri" panose="020F0502020204030204" pitchFamily="34" charset="0"/>
                <a:cs typeface="Times New Roman" panose="02020603050405020304" pitchFamily="18" charset="0"/>
              </a:rPr>
              <a:t>Tårup landsbyråd deltager i Kulturnat Nyborg den 24. maj i Nyborg for at øge synligheden af det store arbejde som foregår lokalt i landområderne </a:t>
            </a:r>
          </a:p>
          <a:p>
            <a:pPr marL="342900" lvl="0" indent="-342900">
              <a:lnSpc>
                <a:spcPct val="107000"/>
              </a:lnSpc>
              <a:buFont typeface="Calibri" panose="020F0502020204030204" pitchFamily="34" charset="0"/>
              <a:buChar char="-"/>
            </a:pPr>
            <a:r>
              <a:rPr lang="da-DK" sz="2400" kern="100" dirty="0">
                <a:effectLst/>
                <a:latin typeface="Calibri" panose="020F0502020204030204" pitchFamily="34" charset="0"/>
                <a:ea typeface="Calibri" panose="020F0502020204030204" pitchFamily="34" charset="0"/>
                <a:cs typeface="Times New Roman" panose="02020603050405020304" pitchFamily="18" charset="0"/>
              </a:rPr>
              <a:t>Frysehuset der bliver til Huset under Egen med egen forening. En mulighed som er kommet på baggrund af et godt samarbejde med bestyrelsen </a:t>
            </a:r>
            <a:r>
              <a:rPr lang="da-DK" sz="2400" kern="100" dirty="0" err="1">
                <a:effectLst/>
                <a:latin typeface="Calibri" panose="020F0502020204030204" pitchFamily="34" charset="0"/>
                <a:ea typeface="Calibri" panose="020F0502020204030204" pitchFamily="34" charset="0"/>
                <a:cs typeface="Times New Roman" panose="02020603050405020304" pitchFamily="18" charset="0"/>
              </a:rPr>
              <a:t>forTårup</a:t>
            </a:r>
            <a:r>
              <a:rPr lang="da-DK" sz="2400" kern="100" dirty="0">
                <a:effectLst/>
                <a:latin typeface="Calibri" panose="020F0502020204030204" pitchFamily="34" charset="0"/>
                <a:ea typeface="Calibri" panose="020F0502020204030204" pitchFamily="34" charset="0"/>
                <a:cs typeface="Times New Roman" panose="02020603050405020304" pitchFamily="18" charset="0"/>
              </a:rPr>
              <a:t> forsamlingshus</a:t>
            </a:r>
          </a:p>
          <a:p>
            <a:pPr marL="342900" lvl="0" indent="-342900">
              <a:lnSpc>
                <a:spcPct val="107000"/>
              </a:lnSpc>
              <a:buFont typeface="Calibri" panose="020F0502020204030204" pitchFamily="34" charset="0"/>
              <a:buChar char="-"/>
            </a:pPr>
            <a:r>
              <a:rPr lang="da-DK" sz="2400" kern="100" dirty="0">
                <a:effectLst/>
                <a:latin typeface="Calibri" panose="020F0502020204030204" pitchFamily="34" charset="0"/>
                <a:ea typeface="Calibri" panose="020F0502020204030204" pitchFamily="34" charset="0"/>
                <a:cs typeface="Times New Roman" panose="02020603050405020304" pitchFamily="18" charset="0"/>
              </a:rPr>
              <a:t>Fællesskabsstafetten den 21.- 27. september 2024. Der vil løbende blive informereret herom på Taarup.net.</a:t>
            </a:r>
          </a:p>
          <a:p>
            <a:pPr marL="342900" lvl="0" indent="-342900">
              <a:lnSpc>
                <a:spcPct val="107000"/>
              </a:lnSpc>
              <a:buFont typeface="Calibri" panose="020F0502020204030204" pitchFamily="34" charset="0"/>
              <a:buChar char="-"/>
            </a:pPr>
            <a:r>
              <a:rPr lang="da-DK" sz="2400" kern="100" dirty="0">
                <a:effectLst/>
                <a:latin typeface="Calibri" panose="020F0502020204030204" pitchFamily="34" charset="0"/>
                <a:ea typeface="Calibri" panose="020F0502020204030204" pitchFamily="34" charset="0"/>
                <a:cs typeface="Times New Roman" panose="02020603050405020304" pitchFamily="18" charset="0"/>
              </a:rPr>
              <a:t>Igangsættelse af nyt forsøg om at få en transportabel sauna ved Kongshøj Strand </a:t>
            </a:r>
          </a:p>
          <a:p>
            <a:pPr marL="342900" lvl="0" indent="-342900">
              <a:lnSpc>
                <a:spcPct val="107000"/>
              </a:lnSpc>
              <a:spcAft>
                <a:spcPts val="800"/>
              </a:spcAft>
              <a:buFont typeface="Calibri" panose="020F0502020204030204" pitchFamily="34" charset="0"/>
              <a:buChar char="-"/>
            </a:pPr>
            <a:r>
              <a:rPr lang="da-DK" sz="2400" kern="100" dirty="0">
                <a:effectLst/>
                <a:latin typeface="Calibri" panose="020F0502020204030204" pitchFamily="34" charset="0"/>
                <a:ea typeface="Calibri" panose="020F0502020204030204" pitchFamily="34" charset="0"/>
                <a:cs typeface="Times New Roman" panose="02020603050405020304" pitchFamily="18" charset="0"/>
              </a:rPr>
              <a:t>Legeplads vedligeholdelse plus beplantning, Karsten Mengel  </a:t>
            </a:r>
          </a:p>
          <a:p>
            <a:pPr marL="0" indent="0">
              <a:buNone/>
            </a:pPr>
            <a:endParaRPr lang="da-DK" dirty="0"/>
          </a:p>
        </p:txBody>
      </p:sp>
    </p:spTree>
    <p:extLst>
      <p:ext uri="{BB962C8B-B14F-4D97-AF65-F5344CB8AC3E}">
        <p14:creationId xmlns:p14="http://schemas.microsoft.com/office/powerpoint/2010/main" val="683194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7AC637-AADA-D1D8-C7E4-14700EA11A49}"/>
              </a:ext>
            </a:extLst>
          </p:cNvPr>
          <p:cNvSpPr>
            <a:spLocks noGrp="1"/>
          </p:cNvSpPr>
          <p:nvPr>
            <p:ph type="title"/>
          </p:nvPr>
        </p:nvSpPr>
        <p:spPr/>
        <p:txBody>
          <a:bodyPr/>
          <a:lstStyle/>
          <a:p>
            <a:r>
              <a:rPr lang="da-DK" dirty="0"/>
              <a:t>§ 2: Formål for det lokale råd</a:t>
            </a:r>
          </a:p>
        </p:txBody>
      </p:sp>
      <p:sp>
        <p:nvSpPr>
          <p:cNvPr id="3" name="Pladsholder til indhold 2">
            <a:extLst>
              <a:ext uri="{FF2B5EF4-FFF2-40B4-BE49-F238E27FC236}">
                <a16:creationId xmlns:a16="http://schemas.microsoft.com/office/drawing/2014/main" id="{6D486A1F-832E-319B-14C2-6FB2D2B5DF45}"/>
              </a:ext>
            </a:extLst>
          </p:cNvPr>
          <p:cNvSpPr>
            <a:spLocks noGrp="1"/>
          </p:cNvSpPr>
          <p:nvPr>
            <p:ph idx="1"/>
          </p:nvPr>
        </p:nvSpPr>
        <p:spPr/>
        <p:txBody>
          <a:bodyPr>
            <a:normAutofit fontScale="77500" lnSpcReduction="20000"/>
          </a:bodyPr>
          <a:lstStyle/>
          <a:p>
            <a:pPr marL="0" indent="0">
              <a:buNone/>
            </a:pPr>
            <a:r>
              <a:rPr lang="da-DK" dirty="0"/>
              <a:t>§ 2: Formål for det lokale råd </a:t>
            </a:r>
          </a:p>
          <a:p>
            <a:pPr marL="0" indent="0">
              <a:buNone/>
            </a:pPr>
            <a:r>
              <a:rPr lang="da-DK" dirty="0"/>
              <a:t>§ 2.1: At arbejde for lokalområdets sammenhold, identitet og trivsel. </a:t>
            </a:r>
          </a:p>
          <a:p>
            <a:pPr marL="0" indent="0">
              <a:buNone/>
            </a:pPr>
            <a:r>
              <a:rPr lang="da-DK" dirty="0"/>
              <a:t>§ 2.2: At være sparringspartner for foreninger og grupper af borgere i lokalområdet. </a:t>
            </a:r>
          </a:p>
          <a:p>
            <a:pPr marL="0" indent="0">
              <a:buNone/>
            </a:pPr>
            <a:r>
              <a:rPr lang="da-DK" dirty="0"/>
              <a:t>§ 2.3: At repræsentere lokalområdet i forhold til kommunen og anden myndighed, samt være høringspart i forbindelse med offentlig planaktivitet. </a:t>
            </a:r>
          </a:p>
          <a:p>
            <a:pPr marL="0" indent="0">
              <a:buNone/>
            </a:pPr>
            <a:r>
              <a:rPr lang="da-DK" dirty="0"/>
              <a:t>§ 2.4: At deltage i kommunale arbejdsgrupper og udvalg. </a:t>
            </a:r>
          </a:p>
          <a:p>
            <a:pPr marL="0" indent="0">
              <a:buNone/>
            </a:pPr>
            <a:r>
              <a:rPr lang="da-DK" dirty="0"/>
              <a:t>§ 2.5: At udgøre kontaktleddet til de andre lokalområder i samarbejdet samt til landsdækkende samarbejder af betydning for landdistriktsudviklingen. </a:t>
            </a:r>
          </a:p>
          <a:p>
            <a:pPr marL="0" indent="0">
              <a:buNone/>
            </a:pPr>
            <a:r>
              <a:rPr lang="da-DK" dirty="0"/>
              <a:t>§ 2.6: At sende repræsentanter til Det Fælles Landsbyråd jfr. </a:t>
            </a:r>
          </a:p>
          <a:p>
            <a:pPr marL="0" indent="0">
              <a:buNone/>
            </a:pPr>
            <a:r>
              <a:rPr lang="da-DK" dirty="0"/>
              <a:t>§ 5 § 2.7: At formidle initiativer for og tilbyde koordination af lokal foreningsaktivitet. </a:t>
            </a:r>
          </a:p>
          <a:p>
            <a:pPr marL="0" indent="0">
              <a:buNone/>
            </a:pPr>
            <a:r>
              <a:rPr lang="da-DK" dirty="0"/>
              <a:t>§ 2.8: At assistere med finansieringssøgning for aktiviteter af betydning for lokalområdet. </a:t>
            </a:r>
          </a:p>
          <a:p>
            <a:pPr marL="0" indent="0">
              <a:buNone/>
            </a:pPr>
            <a:r>
              <a:rPr lang="da-DK" dirty="0"/>
              <a:t>§ 2.9: At være ansvarlig for forvaltning af fællesmidler. </a:t>
            </a:r>
          </a:p>
        </p:txBody>
      </p:sp>
    </p:spTree>
    <p:extLst>
      <p:ext uri="{BB962C8B-B14F-4D97-AF65-F5344CB8AC3E}">
        <p14:creationId xmlns:p14="http://schemas.microsoft.com/office/powerpoint/2010/main" val="1883779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FA86B5-15D0-C5DB-8764-A89625BF5E47}"/>
              </a:ext>
            </a:extLst>
          </p:cNvPr>
          <p:cNvSpPr>
            <a:spLocks noGrp="1"/>
          </p:cNvSpPr>
          <p:nvPr>
            <p:ph type="title"/>
          </p:nvPr>
        </p:nvSpPr>
        <p:spPr/>
        <p:txBody>
          <a:bodyPr/>
          <a:lstStyle/>
          <a:p>
            <a:r>
              <a:rPr lang="da-DK" dirty="0"/>
              <a:t>Vejledning for de Lokale råd</a:t>
            </a:r>
          </a:p>
        </p:txBody>
      </p:sp>
      <p:sp>
        <p:nvSpPr>
          <p:cNvPr id="3" name="Pladsholder til indhold 2">
            <a:extLst>
              <a:ext uri="{FF2B5EF4-FFF2-40B4-BE49-F238E27FC236}">
                <a16:creationId xmlns:a16="http://schemas.microsoft.com/office/drawing/2014/main" id="{8786244A-19E7-56FB-8C48-FF19681DD1E1}"/>
              </a:ext>
            </a:extLst>
          </p:cNvPr>
          <p:cNvSpPr>
            <a:spLocks noGrp="1"/>
          </p:cNvSpPr>
          <p:nvPr>
            <p:ph idx="1"/>
          </p:nvPr>
        </p:nvSpPr>
        <p:spPr/>
        <p:txBody>
          <a:bodyPr>
            <a:normAutofit fontScale="85000" lnSpcReduction="20000"/>
          </a:bodyPr>
          <a:lstStyle/>
          <a:p>
            <a:pPr marL="0" indent="0">
              <a:buNone/>
            </a:pPr>
            <a:r>
              <a:rPr lang="da-DK" dirty="0"/>
              <a:t>Det lokale råd er selvbestemmende og der bør tages behørigt hensyn til lokale interesser og metoder i forbindelse med rådets virke. Det følgende er derfor i vid udstrækning en vejledning for rådet, så der kommer bedst muligt samarbejde med de øvrige lokale råd i Landsbysamarbejdet:  </a:t>
            </a:r>
          </a:p>
          <a:p>
            <a:pPr marL="0" indent="0">
              <a:buNone/>
            </a:pPr>
            <a:r>
              <a:rPr lang="da-DK" dirty="0">
                <a:solidFill>
                  <a:srgbClr val="FF0000"/>
                </a:solidFill>
              </a:rPr>
              <a:t>Det lokale råd består af et antal medlemmer, der bredt repræsenterer borgerne i det område, rådet dækker. Disse rådsmedlemmer bør udpeges på et lokalt møde, hvortil alle beboere i området har adgang og helst efter offentliggørelse på synlige steder. </a:t>
            </a:r>
          </a:p>
          <a:p>
            <a:pPr marL="0" indent="0">
              <a:buNone/>
            </a:pPr>
            <a:r>
              <a:rPr lang="da-DK" dirty="0"/>
              <a:t>Det lokale råd konstituerer sig selv og forretningsgangen skal være så fleksibel som muligt under hensyntagen til lokale forhold. </a:t>
            </a:r>
          </a:p>
          <a:p>
            <a:pPr marL="0" indent="0">
              <a:buNone/>
            </a:pPr>
            <a:r>
              <a:rPr lang="da-DK" dirty="0"/>
              <a:t>Det lokale råd udpeger en kontaktperson, der fungere som formand for rådet og som samtidig er repræsentant i Det Fælles Landsbyråd. Kontaktpersonen er valgbar til de i vedtægternes § 5 nævnet poster, og bør være stabil nok til at være i det lokale råd i mindst et par år for at sikre at rådets arbejde holdes ved lige. </a:t>
            </a:r>
          </a:p>
        </p:txBody>
      </p:sp>
    </p:spTree>
    <p:extLst>
      <p:ext uri="{BB962C8B-B14F-4D97-AF65-F5344CB8AC3E}">
        <p14:creationId xmlns:p14="http://schemas.microsoft.com/office/powerpoint/2010/main" val="2608374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6CD123-B12C-EE42-F5E6-26249BDB3612}"/>
              </a:ext>
            </a:extLst>
          </p:cNvPr>
          <p:cNvSpPr>
            <a:spLocks noGrp="1"/>
          </p:cNvSpPr>
          <p:nvPr>
            <p:ph type="title"/>
          </p:nvPr>
        </p:nvSpPr>
        <p:spPr/>
        <p:txBody>
          <a:bodyPr/>
          <a:lstStyle/>
          <a:p>
            <a:r>
              <a:rPr lang="da-DK" dirty="0"/>
              <a:t>Vejledning for de Lokale råd</a:t>
            </a:r>
          </a:p>
        </p:txBody>
      </p:sp>
      <p:sp>
        <p:nvSpPr>
          <p:cNvPr id="3" name="Pladsholder til indhold 2">
            <a:extLst>
              <a:ext uri="{FF2B5EF4-FFF2-40B4-BE49-F238E27FC236}">
                <a16:creationId xmlns:a16="http://schemas.microsoft.com/office/drawing/2014/main" id="{8FFF65B6-3BC0-E22F-5105-AC45BE3F9292}"/>
              </a:ext>
            </a:extLst>
          </p:cNvPr>
          <p:cNvSpPr>
            <a:spLocks noGrp="1"/>
          </p:cNvSpPr>
          <p:nvPr>
            <p:ph idx="1"/>
          </p:nvPr>
        </p:nvSpPr>
        <p:spPr/>
        <p:txBody>
          <a:bodyPr>
            <a:normAutofit fontScale="77500" lnSpcReduction="20000"/>
          </a:bodyPr>
          <a:lstStyle/>
          <a:p>
            <a:pPr marL="0" indent="0">
              <a:buNone/>
            </a:pPr>
            <a:r>
              <a:rPr lang="da-DK" dirty="0"/>
              <a:t>Kontaktpersonens navn og adresse skal altid være opdateret i Det Fælles Landsbyråd og Landdistriktsudvalget, så det er muligt at holde kontakten ved lige. Enhver ændring skal snarest meddeles Landdistriktsudvalget. Desuden bør Det Fælles Landsbyråd også have kendskab til de øvrige rådsmedlemmers navne, samt gerne deres adresser, telefonnumre og e-post adresser, så de bl.a. kan blive nævnt på hjemmesidens kontaktside. </a:t>
            </a:r>
          </a:p>
          <a:p>
            <a:pPr marL="0" indent="0">
              <a:buNone/>
            </a:pPr>
            <a:r>
              <a:rPr lang="da-DK" dirty="0"/>
              <a:t>Der bør også vælges en suppleant, som kan træde til, hvis kontaktpersonen pludselig må forlade rådet.  Det lokale råd bør holde mindst 4 møder med jævn fordeling på året. På møder bør man bl.a. tage stilling til sager, der kan have interesse for Landsbysamarbejdet og den kommende dagsorden for Det Fælles Landsbyråd.</a:t>
            </a:r>
          </a:p>
          <a:p>
            <a:pPr marL="0" indent="0">
              <a:buNone/>
            </a:pPr>
            <a:r>
              <a:rPr lang="da-DK" dirty="0"/>
              <a:t>Da det er Landdistriktets kasserer, der sørger for regnskabet i hele Landsbysamarbejdet, skal hvert lokalt råd sørge for at alle regninger sendes til kassereren. Hvis personer i rådet selv lægger penge ud, skal der laves et regnskab, som er vedhæftet de relevante boner og sendes til kassereren. Kassereren sætter pengene ind på den ønskede konto - normalt inden for en uges tid.</a:t>
            </a:r>
          </a:p>
        </p:txBody>
      </p:sp>
    </p:spTree>
    <p:extLst>
      <p:ext uri="{BB962C8B-B14F-4D97-AF65-F5344CB8AC3E}">
        <p14:creationId xmlns:p14="http://schemas.microsoft.com/office/powerpoint/2010/main" val="2029976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8B7897-25EF-A5C8-D41C-90F155303D58}"/>
              </a:ext>
            </a:extLst>
          </p:cNvPr>
          <p:cNvSpPr>
            <a:spLocks noGrp="1"/>
          </p:cNvSpPr>
          <p:nvPr>
            <p:ph type="title"/>
          </p:nvPr>
        </p:nvSpPr>
        <p:spPr/>
        <p:txBody>
          <a:bodyPr/>
          <a:lstStyle/>
          <a:p>
            <a:r>
              <a:rPr lang="da-DK" dirty="0"/>
              <a:t>Nyborg Fælles Landsbyråd </a:t>
            </a:r>
          </a:p>
        </p:txBody>
      </p:sp>
      <p:sp>
        <p:nvSpPr>
          <p:cNvPr id="3" name="Pladsholder til indhold 2">
            <a:extLst>
              <a:ext uri="{FF2B5EF4-FFF2-40B4-BE49-F238E27FC236}">
                <a16:creationId xmlns:a16="http://schemas.microsoft.com/office/drawing/2014/main" id="{249023F8-1E64-6252-6B54-F8B14BF30547}"/>
              </a:ext>
            </a:extLst>
          </p:cNvPr>
          <p:cNvSpPr>
            <a:spLocks noGrp="1"/>
          </p:cNvSpPr>
          <p:nvPr>
            <p:ph idx="1"/>
          </p:nvPr>
        </p:nvSpPr>
        <p:spPr/>
        <p:txBody>
          <a:bodyPr/>
          <a:lstStyle/>
          <a:p>
            <a:pPr marL="0" indent="0">
              <a:buNone/>
            </a:pPr>
            <a:endParaRPr lang="da-DK" dirty="0"/>
          </a:p>
          <a:p>
            <a:pPr marL="0" indent="0">
              <a:buNone/>
            </a:pPr>
            <a:endParaRPr lang="da-DK" dirty="0"/>
          </a:p>
          <a:p>
            <a:pPr marL="0" indent="0">
              <a:buNone/>
            </a:pPr>
            <a:r>
              <a:rPr lang="da-DK" dirty="0">
                <a:hlinkClick r:id="rId2"/>
              </a:rPr>
              <a:t>https://nyborg-landsbyraad.dk/</a:t>
            </a:r>
            <a:endParaRPr lang="da-DK" dirty="0"/>
          </a:p>
          <a:p>
            <a:pPr marL="0" indent="0">
              <a:buNone/>
            </a:pPr>
            <a:endParaRPr lang="da-DK" dirty="0"/>
          </a:p>
          <a:p>
            <a:pPr marL="0" indent="0">
              <a:buNone/>
            </a:pPr>
            <a:endParaRPr lang="da-DK"/>
          </a:p>
          <a:p>
            <a:pPr marL="0" indent="0">
              <a:buNone/>
            </a:pPr>
            <a:endParaRPr lang="da-DK" dirty="0"/>
          </a:p>
        </p:txBody>
      </p:sp>
    </p:spTree>
    <p:extLst>
      <p:ext uri="{BB962C8B-B14F-4D97-AF65-F5344CB8AC3E}">
        <p14:creationId xmlns:p14="http://schemas.microsoft.com/office/powerpoint/2010/main" val="181863391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TotalTime>
  <Words>878</Words>
  <Application>Microsoft Office PowerPoint</Application>
  <PresentationFormat>Widescreen</PresentationFormat>
  <Paragraphs>59</Paragraphs>
  <Slides>9</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9</vt:i4>
      </vt:variant>
    </vt:vector>
  </HeadingPairs>
  <TitlesOfParts>
    <vt:vector size="13" baseType="lpstr">
      <vt:lpstr>Arial</vt:lpstr>
      <vt:lpstr>Calibri</vt:lpstr>
      <vt:lpstr>Calibri Light</vt:lpstr>
      <vt:lpstr>Office-tema</vt:lpstr>
      <vt:lpstr>PowerPoint-præsentation</vt:lpstr>
      <vt:lpstr>Udsnit af tidligere opgaver </vt:lpstr>
      <vt:lpstr>Udsnit af tidligere opgaver </vt:lpstr>
      <vt:lpstr>Kommende opgaver </vt:lpstr>
      <vt:lpstr>Kommende opgaver </vt:lpstr>
      <vt:lpstr>§ 2: Formål for det lokale råd</vt:lpstr>
      <vt:lpstr>Vejledning for de Lokale råd</vt:lpstr>
      <vt:lpstr>Vejledning for de Lokale råd</vt:lpstr>
      <vt:lpstr>Nyborg Fælles Landsbyråd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Mette Bro Jansen</dc:creator>
  <cp:lastModifiedBy>Marianne Kvistgaard</cp:lastModifiedBy>
  <cp:revision>5</cp:revision>
  <cp:lastPrinted>2024-02-29T17:21:54Z</cp:lastPrinted>
  <dcterms:created xsi:type="dcterms:W3CDTF">2024-02-29T14:39:47Z</dcterms:created>
  <dcterms:modified xsi:type="dcterms:W3CDTF">2024-03-04T10:59:05Z</dcterms:modified>
</cp:coreProperties>
</file>